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60" r:id="rId3"/>
    <p:sldId id="259" r:id="rId4"/>
    <p:sldId id="258" r:id="rId5"/>
    <p:sldId id="256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14"/>
    <p:restoredTop sz="94645"/>
  </p:normalViewPr>
  <p:slideViewPr>
    <p:cSldViewPr snapToGrid="0">
      <p:cViewPr>
        <p:scale>
          <a:sx n="117" d="100"/>
          <a:sy n="117" d="100"/>
        </p:scale>
        <p:origin x="2600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27.png>
</file>

<file path=ppt/media/image3.png>
</file>

<file path=ppt/media/image4.jp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9EC8B-7F4C-2042-9485-C0EE7F4C6152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B39D-2427-9B4C-AD9E-7A3D56FBF4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359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5C4389-A45B-E254-3A26-B794DB4F7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4866A97-A959-8E5B-CC11-8ADE2DE367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E59EB9B-D7BD-8C1C-4997-40B55238F5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2EED43C-ED1C-696E-F12B-11315A0098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B39D-2427-9B4C-AD9E-7A3D56FBF4C7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4445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696B43-14D0-1355-349A-9D826C4D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8CBD8FE-13FB-856E-8646-37E2239950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5978C3C-3049-F03E-CF56-25B434CC37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E9945DD-35E2-4061-42BB-E5CEB93A17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B39D-2427-9B4C-AD9E-7A3D56FBF4C7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661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6066C-8C5C-FEE5-B730-033411F82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564256A-3F0B-90E5-AC35-D3D2F31501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9A087F0-8F87-538B-C318-66E279A75E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C0EDD53-4061-090A-E784-975FAB3D91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B39D-2427-9B4C-AD9E-7A3D56FBF4C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00281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B5A2C-9F01-4AD1-8B68-8E52E3195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2C9CEFB-DC3B-0087-7AED-A03B583F74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02F14E8-C482-AC63-B79B-33491B7F9F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A65B93-5E70-41BB-863C-92BF36D8DD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B39D-2427-9B4C-AD9E-7A3D56FBF4C7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4971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B39D-2427-9B4C-AD9E-7A3D56FBF4C7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10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1583D5-5271-3EC8-F72D-F746063A4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9DFDFE9-7512-86AD-4C08-AE49FA66CC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B9DDF9-BDDB-EB45-D2BD-A80721F15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F36482-CCBA-129A-629E-C879B54D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F13683-DF35-B65A-C7F2-A6B1F030E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7704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4A1566-80AF-3407-510D-2AC3AE7C7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ED0311-6015-C577-5196-DC6C906E1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2DCDB3-2528-B81A-1061-A391F59F6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3B28ED-A56D-39C5-F2DF-FA9092702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FA8BEF-815F-564B-0EA7-AF1A8AAAA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5951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0DD2CA7-EBF1-B246-4398-A8F760AE75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1CD8ABD-BE45-EDFF-F0B3-C3DB275064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808CF8-50AE-62E7-652C-FBD49EE74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21F603-07CF-4859-1CEC-5799DF6BE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E40DB-3099-E6D7-CC76-AD7FEFE9E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6239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FA62DA-004A-C2B2-554B-25279F963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35CD37-BBE3-DBA8-0222-53262B6E7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479C46-2172-31D5-F13B-22D573082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25018F-8CD1-10A1-7663-543A3CA67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77F1B9-F925-3A1B-1E12-B8410BD4E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367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01176-29BC-FCA0-3AB3-AD28FA0F0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32BDAB-2885-2C76-2EF3-CA69302FC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1D161A-8F82-EC19-9DA0-3F323DBE0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2AD9AB-C77C-1DDB-8231-A31C0E7EA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B185ED-41C4-4F6A-2CF8-FAECEAACA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8911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E06A4C-1581-C4CA-80FD-C06DF3D4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EC1707-2936-941A-D50D-A0DA5DD5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419900D-2D6C-E848-1007-B3F3F8B03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EB9A1C-5D60-6DC6-5610-5FEA8851F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5D590E-A08B-E456-601E-7A445EDAC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27B154C-66C7-CC4F-852A-027A6209D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6497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478F0D-4ED7-D481-E6B7-839838294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9404BC-4492-576A-0527-33C801647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018E217-644A-D5DB-A180-7EDBF8FC9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B7FFD05-3530-2FE5-CD3A-E68ED25510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5D437B7-5267-F25D-C81F-6B382AC06B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BA251C3-BF2A-ACA1-0B05-0420F8EE0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55718AE-1BF3-9265-0CCF-13A43B931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E1FC25E-12B2-1700-80B1-84470B625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2942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FF2C70-F677-F6C9-F8C7-7547A49A7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8BF2082-EC5F-AAB8-A3C2-55696B54E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3A6E1D7-2C9C-DAFB-995F-4454B64D2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B542970-7621-76F7-BE6A-377ADA6AC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1118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4863BFF-83FD-DF10-885C-CA8126DB1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AF13FD5-B00E-4E9A-1DA9-E04926C89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FBA45D0-ADE2-0A90-B6A2-16463A755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8208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982489-EFD6-AAB6-B33B-37B390113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55679B-F287-93D8-3219-8F069B37F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C513B2-B31C-5A48-16B8-9F3276B890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463D4AC-D7C2-27B7-ED5B-87F613A34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5A9FCC-B3C8-C3D0-52BC-06FE2C9B3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CFE2F5-E520-8DA6-6143-EEA864C1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8505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6FC3D0-1347-1DC8-3F25-BDFDA28CD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A75C4C-39D1-8E07-66AC-E2BA820662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C2D7FE-05CB-0FB4-A460-3FEB7F2F3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101C25-855B-48D5-18ED-EE866A3B7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D8B9E7-6D3C-91D3-31B4-E19772662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10BDA3-86B7-0F43-89B5-4AB59318B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368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1F4D064-89F9-740A-9C34-D42FC9246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537922-B6B6-4EDA-0B1D-AD975DE25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B32B20-7025-837F-CD16-3DEFF17D9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D6016-50CF-274E-84F9-6244D135CACB}" type="datetimeFigureOut">
              <a:rPr kumimoji="1" lang="zh-CN" altLang="en-US" smtClean="0"/>
              <a:t>2025/12/8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F1086F-3458-9C23-AD62-B77D87B96F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37D94D-9296-B0DF-3164-4DE9AFA96A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20042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jpg"/><Relationship Id="rId3" Type="http://schemas.openxmlformats.org/officeDocument/2006/relationships/image" Target="../media/image1.jpg"/><Relationship Id="rId7" Type="http://schemas.openxmlformats.org/officeDocument/2006/relationships/image" Target="../media/image5.jpe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jp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9.png"/><Relationship Id="rId7" Type="http://schemas.openxmlformats.org/officeDocument/2006/relationships/image" Target="../media/image16.jpg"/><Relationship Id="rId12" Type="http://schemas.openxmlformats.org/officeDocument/2006/relationships/image" Target="../media/image2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g"/><Relationship Id="rId11" Type="http://schemas.openxmlformats.org/officeDocument/2006/relationships/image" Target="../media/image20.png"/><Relationship Id="rId5" Type="http://schemas.openxmlformats.org/officeDocument/2006/relationships/image" Target="../media/image14.jpg"/><Relationship Id="rId10" Type="http://schemas.openxmlformats.org/officeDocument/2006/relationships/image" Target="../media/image19.png"/><Relationship Id="rId4" Type="http://schemas.openxmlformats.org/officeDocument/2006/relationships/image" Target="../media/image12.jpg"/><Relationship Id="rId9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13" Type="http://schemas.openxmlformats.org/officeDocument/2006/relationships/image" Target="../media/image10.jpg"/><Relationship Id="rId3" Type="http://schemas.openxmlformats.org/officeDocument/2006/relationships/image" Target="../media/image1.jpg"/><Relationship Id="rId7" Type="http://schemas.openxmlformats.org/officeDocument/2006/relationships/image" Target="../media/image4.jp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3.jpg"/><Relationship Id="rId15" Type="http://schemas.openxmlformats.org/officeDocument/2006/relationships/image" Target="../media/image12.jpg"/><Relationship Id="rId10" Type="http://schemas.openxmlformats.org/officeDocument/2006/relationships/image" Target="../media/image7.jpg"/><Relationship Id="rId4" Type="http://schemas.openxmlformats.org/officeDocument/2006/relationships/image" Target="../media/image2.jpg"/><Relationship Id="rId9" Type="http://schemas.openxmlformats.org/officeDocument/2006/relationships/image" Target="../media/image6.jpeg"/><Relationship Id="rId1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13" Type="http://schemas.openxmlformats.org/officeDocument/2006/relationships/image" Target="../media/image7.jpg"/><Relationship Id="rId3" Type="http://schemas.openxmlformats.org/officeDocument/2006/relationships/image" Target="../media/image24.jpg"/><Relationship Id="rId7" Type="http://schemas.openxmlformats.org/officeDocument/2006/relationships/image" Target="../media/image3.png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jpg"/><Relationship Id="rId11" Type="http://schemas.openxmlformats.org/officeDocument/2006/relationships/image" Target="../media/image26.jpg"/><Relationship Id="rId5" Type="http://schemas.openxmlformats.org/officeDocument/2006/relationships/image" Target="../media/image2.jpg"/><Relationship Id="rId10" Type="http://schemas.openxmlformats.org/officeDocument/2006/relationships/image" Target="../media/image5.jpeg"/><Relationship Id="rId4" Type="http://schemas.openxmlformats.org/officeDocument/2006/relationships/image" Target="../media/image1.jpg"/><Relationship Id="rId9" Type="http://schemas.openxmlformats.org/officeDocument/2006/relationships/image" Target="../media/image25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13" Type="http://schemas.openxmlformats.org/officeDocument/2006/relationships/image" Target="../media/image27.png"/><Relationship Id="rId3" Type="http://schemas.openxmlformats.org/officeDocument/2006/relationships/image" Target="../media/image24.jpg"/><Relationship Id="rId7" Type="http://schemas.openxmlformats.org/officeDocument/2006/relationships/image" Target="../media/image3.png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jpg"/><Relationship Id="rId11" Type="http://schemas.openxmlformats.org/officeDocument/2006/relationships/image" Target="../media/image26.jpg"/><Relationship Id="rId5" Type="http://schemas.openxmlformats.org/officeDocument/2006/relationships/image" Target="../media/image2.jpg"/><Relationship Id="rId10" Type="http://schemas.openxmlformats.org/officeDocument/2006/relationships/image" Target="../media/image5.jpeg"/><Relationship Id="rId4" Type="http://schemas.openxmlformats.org/officeDocument/2006/relationships/image" Target="../media/image1.jpg"/><Relationship Id="rId9" Type="http://schemas.openxmlformats.org/officeDocument/2006/relationships/image" Target="../media/image2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F56BA1-7CF9-9410-57A4-67D25B834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45E2522-6AFE-4991-87BA-0A89E3F4F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27" y="101760"/>
            <a:ext cx="3935634" cy="26237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812D2B4-4D4D-8D50-5D6E-DC59267B7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2401" y="101758"/>
            <a:ext cx="3935634" cy="262375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8769139-0443-E258-754B-38C6F49A83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374" y="2725512"/>
            <a:ext cx="2078298" cy="139199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426E28F0-3732-6A1C-9503-AE61C329DFC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5266" r="12675" b="1121"/>
          <a:stretch/>
        </p:blipFill>
        <p:spPr>
          <a:xfrm>
            <a:off x="2312671" y="2725511"/>
            <a:ext cx="1857324" cy="1391996"/>
          </a:xfrm>
          <a:prstGeom prst="rect">
            <a:avLst/>
          </a:prstGeom>
        </p:spPr>
      </p:pic>
      <p:pic>
        <p:nvPicPr>
          <p:cNvPr id="8" name="图片 10">
            <a:extLst>
              <a:ext uri="{FF2B5EF4-FFF2-40B4-BE49-F238E27FC236}">
                <a16:creationId xmlns:a16="http://schemas.microsoft.com/office/drawing/2014/main" id="{E9B9B2D8-ACEF-A377-39CD-9D4F3238B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374" y="5349273"/>
            <a:ext cx="3940705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>
            <a:extLst>
              <a:ext uri="{FF2B5EF4-FFF2-40B4-BE49-F238E27FC236}">
                <a16:creationId xmlns:a16="http://schemas.microsoft.com/office/drawing/2014/main" id="{C64BBD48-E0A9-C44A-D731-B88431CBC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636" y="5349267"/>
            <a:ext cx="3940705" cy="2623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D43996D-A430-FE02-2919-3B7F3AA4AB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19169" y="2725503"/>
            <a:ext cx="2069844" cy="262375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D15ADFA-1C67-CA0D-5FC9-DC72581568A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09261" y="4117507"/>
            <a:ext cx="1872583" cy="123174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E8A2A18-76C3-CD64-AC03-DF38839D240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89013" y="2725503"/>
            <a:ext cx="1855625" cy="262374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A1512BD-94B5-9E37-A08F-6D94D6F41A6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163227" y="5284177"/>
            <a:ext cx="3961026" cy="268882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6EFC34F-04B7-1F2D-E5F0-EDDCFD2E6A03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t="6107" b="-26662"/>
          <a:stretch>
            <a:fillRect/>
          </a:stretch>
        </p:blipFill>
        <p:spPr>
          <a:xfrm>
            <a:off x="230961" y="4117506"/>
            <a:ext cx="2083407" cy="158870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F6381FED-43BD-BD4C-D642-EFE0E895C24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69994" y="2725479"/>
            <a:ext cx="3947471" cy="262374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23D8904-3DDB-B058-1851-D201F2E3B7A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163226" y="101704"/>
            <a:ext cx="3954239" cy="262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85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07B07-8B2D-C48F-921C-BE07411A4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3C428EA0-1453-34FF-2010-47436FD70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030" y="2725503"/>
            <a:ext cx="1861539" cy="262374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4CC8E3D2-3D68-6561-C7FD-9179B54486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222" y="2725479"/>
            <a:ext cx="3983014" cy="262374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F3497D0-7B41-281C-EFA3-D08B418955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22" y="101704"/>
            <a:ext cx="3925487" cy="262373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89A7A48-5B17-C66A-C3F1-82F2735BB85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7111" t="5409" r="-66" b="1735"/>
          <a:stretch>
            <a:fillRect/>
          </a:stretch>
        </p:blipFill>
        <p:spPr>
          <a:xfrm>
            <a:off x="8108186" y="101704"/>
            <a:ext cx="3931383" cy="2623735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7ACDC1FB-070F-18A9-AE36-3A81DC5B8B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438" y="5349245"/>
            <a:ext cx="3938172" cy="2623734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7BF744E2-F883-049E-863D-412CCAF6EEC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896"/>
          <a:stretch>
            <a:fillRect/>
          </a:stretch>
        </p:blipFill>
        <p:spPr>
          <a:xfrm>
            <a:off x="4160692" y="5342882"/>
            <a:ext cx="3963561" cy="2630116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108AC61C-216B-ED9D-CF4A-4151C5C035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8437" y="2725439"/>
            <a:ext cx="3925487" cy="2617403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BCED83D6-4C95-39E8-474E-AAE96B36ED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24254" y="2725439"/>
            <a:ext cx="2053776" cy="2617403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58D50A66-9B72-439C-035F-57B6D308B08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68727" y="101762"/>
            <a:ext cx="3942842" cy="2617349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8871F399-3080-DE9B-3F39-D77E90462E6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818" y="6756238"/>
            <a:ext cx="1582203" cy="1210392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33EF64DA-6769-C9EB-C8FD-2261A14A3BF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31021" y="5342842"/>
            <a:ext cx="3908548" cy="263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88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B5E83D-BF7E-0E14-A66D-D360062E5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D252463-B462-2F26-67CB-F0B66613A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27" y="101760"/>
            <a:ext cx="3935634" cy="26237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5789A87-3E77-D0B3-F90C-E58A4FB668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2401" y="101758"/>
            <a:ext cx="3935634" cy="262375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4FC4596-BAD8-3009-4948-661495EEE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6765" y="101751"/>
            <a:ext cx="3935634" cy="2623756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B41A0894-1626-D65B-BA17-FFF49266F7F9}"/>
              </a:ext>
            </a:extLst>
          </p:cNvPr>
          <p:cNvGrpSpPr/>
          <p:nvPr/>
        </p:nvGrpSpPr>
        <p:grpSpPr>
          <a:xfrm>
            <a:off x="236048" y="2725511"/>
            <a:ext cx="3933947" cy="1391997"/>
            <a:chOff x="8112406" y="101758"/>
            <a:chExt cx="3933947" cy="1391997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CF5E42C0-9E17-03CB-94DF-15938DBAB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12406" y="101759"/>
              <a:ext cx="2076623" cy="1391996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75C5B123-0066-0BE0-6C54-CA9E96FFB0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5266" r="12675" b="1121"/>
            <a:stretch/>
          </p:blipFill>
          <p:spPr>
            <a:xfrm>
              <a:off x="10189029" y="101758"/>
              <a:ext cx="1857324" cy="1391996"/>
            </a:xfrm>
            <a:prstGeom prst="rect">
              <a:avLst/>
            </a:prstGeom>
          </p:spPr>
        </p:pic>
      </p:grpSp>
      <p:pic>
        <p:nvPicPr>
          <p:cNvPr id="8" name="图片 10">
            <a:extLst>
              <a:ext uri="{FF2B5EF4-FFF2-40B4-BE49-F238E27FC236}">
                <a16:creationId xmlns:a16="http://schemas.microsoft.com/office/drawing/2014/main" id="{02B3D0A6-7752-5A26-79DC-C900E252F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2" y="5349273"/>
            <a:ext cx="3933947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>
            <a:extLst>
              <a:ext uri="{FF2B5EF4-FFF2-40B4-BE49-F238E27FC236}">
                <a16:creationId xmlns:a16="http://schemas.microsoft.com/office/drawing/2014/main" id="{F70C27A9-FF07-FA01-D6B3-54692FA244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636" y="5349267"/>
            <a:ext cx="3940705" cy="2623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140A52F-9378-5AA6-98B6-D45184DDC24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19169" y="2725503"/>
            <a:ext cx="2069844" cy="262375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4E26C77-E6CF-0917-A9A6-A05B4996CD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09261" y="4117507"/>
            <a:ext cx="1872583" cy="123174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684727B-2133-8DB7-D156-2C4B4E761DB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89013" y="2725503"/>
            <a:ext cx="1855625" cy="262374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FCEB56C-B991-57E6-B92E-273AE52C914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66583" y="5284177"/>
            <a:ext cx="3957669" cy="268882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8F901540-EC49-343A-BA78-1641F9258B1B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t="6107" b="-26662"/>
          <a:stretch>
            <a:fillRect/>
          </a:stretch>
        </p:blipFill>
        <p:spPr>
          <a:xfrm>
            <a:off x="239427" y="4117506"/>
            <a:ext cx="2069833" cy="158870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F77FB743-6B54-039D-2EB9-1D5B1DB4FD2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169994" y="2725479"/>
            <a:ext cx="3947471" cy="262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782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D28E9-4AFB-CC85-1F8A-691913928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DC4B736-87B9-3707-EF1D-9B3EB1A3E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4916" y="2725503"/>
            <a:ext cx="3957633" cy="262375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4D38C0D-2668-F8EF-7FAE-E09A11674E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827" y="101760"/>
            <a:ext cx="3935634" cy="26237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13ADA7C-E125-E076-EA08-FD18CA7255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2401" y="101758"/>
            <a:ext cx="3935634" cy="262375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463AFF9-47E1-7E68-6651-17E055045C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6765" y="101751"/>
            <a:ext cx="3935634" cy="2623756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DAEDE143-A75B-A539-2CA3-A66B55EF6A20}"/>
              </a:ext>
            </a:extLst>
          </p:cNvPr>
          <p:cNvGrpSpPr/>
          <p:nvPr/>
        </p:nvGrpSpPr>
        <p:grpSpPr>
          <a:xfrm>
            <a:off x="236046" y="2725511"/>
            <a:ext cx="3933949" cy="2623757"/>
            <a:chOff x="8112404" y="101758"/>
            <a:chExt cx="3933949" cy="2623757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468CF265-8781-0276-758F-8CE0B16F9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112406" y="101759"/>
              <a:ext cx="2076623" cy="1391996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0B979275-BBA3-3987-4F4D-2371B3B036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15266" r="12675" b="1121"/>
            <a:stretch/>
          </p:blipFill>
          <p:spPr>
            <a:xfrm>
              <a:off x="10189029" y="101758"/>
              <a:ext cx="1857324" cy="1391996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762459E3-A705-6123-F65D-06E86E36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60619" t="20913" b="69312"/>
            <a:stretch/>
          </p:blipFill>
          <p:spPr>
            <a:xfrm>
              <a:off x="8112404" y="1493754"/>
              <a:ext cx="3933947" cy="1231761"/>
            </a:xfrm>
            <a:prstGeom prst="rect">
              <a:avLst/>
            </a:prstGeom>
          </p:spPr>
        </p:pic>
      </p:grpSp>
      <p:pic>
        <p:nvPicPr>
          <p:cNvPr id="8" name="图片 10">
            <a:extLst>
              <a:ext uri="{FF2B5EF4-FFF2-40B4-BE49-F238E27FC236}">
                <a16:creationId xmlns:a16="http://schemas.microsoft.com/office/drawing/2014/main" id="{5D7C8EDC-9E87-70E3-F61E-D69BBE2F8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2" y="5349273"/>
            <a:ext cx="3933947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2">
            <a:extLst>
              <a:ext uri="{FF2B5EF4-FFF2-40B4-BE49-F238E27FC236}">
                <a16:creationId xmlns:a16="http://schemas.microsoft.com/office/drawing/2014/main" id="{90E8E3C9-D591-F705-EC92-9C34F2951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173383" y="5349271"/>
            <a:ext cx="3935633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>
            <a:extLst>
              <a:ext uri="{FF2B5EF4-FFF2-40B4-BE49-F238E27FC236}">
                <a16:creationId xmlns:a16="http://schemas.microsoft.com/office/drawing/2014/main" id="{A242CF2C-E8DA-90A6-BDEF-FD91A41CD3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636" y="5349267"/>
            <a:ext cx="3940705" cy="2623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9087193-50D2-5017-AAEE-E81322333FE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19169" y="2725503"/>
            <a:ext cx="3922098" cy="262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61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DD955EF-387B-551E-B351-6CE756C20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9169" y="2681034"/>
            <a:ext cx="3933937" cy="26682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D581AF7-9B0D-7424-4DA6-52622E2891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827" y="101760"/>
            <a:ext cx="3935634" cy="26237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AB3DCCB-C93F-1BC5-4797-A48805C61A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2401" y="101758"/>
            <a:ext cx="3935634" cy="262375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1BEB23F-4F62-9144-823B-AFE806D884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6765" y="101751"/>
            <a:ext cx="3935634" cy="2623756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4BFE3018-EDE9-CE56-3B58-882DD14AD324}"/>
              </a:ext>
            </a:extLst>
          </p:cNvPr>
          <p:cNvGrpSpPr/>
          <p:nvPr/>
        </p:nvGrpSpPr>
        <p:grpSpPr>
          <a:xfrm>
            <a:off x="236046" y="2725511"/>
            <a:ext cx="3933949" cy="2623757"/>
            <a:chOff x="8112404" y="101758"/>
            <a:chExt cx="3933949" cy="2623757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ACF5B22B-4E58-DC54-4ABA-444345B33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112406" y="101759"/>
              <a:ext cx="2076623" cy="1391996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88F8C535-AB9E-BED5-D921-866FCC74D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15266" r="12675" b="1121"/>
            <a:stretch/>
          </p:blipFill>
          <p:spPr>
            <a:xfrm>
              <a:off x="10189029" y="101758"/>
              <a:ext cx="1857324" cy="1391996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7BE74482-5964-916D-AE19-24B0F84A9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60619" t="20913" b="69312"/>
            <a:stretch/>
          </p:blipFill>
          <p:spPr>
            <a:xfrm>
              <a:off x="8112404" y="1493754"/>
              <a:ext cx="3933947" cy="1231761"/>
            </a:xfrm>
            <a:prstGeom prst="rect">
              <a:avLst/>
            </a:prstGeom>
          </p:spPr>
        </p:pic>
      </p:grpSp>
      <p:pic>
        <p:nvPicPr>
          <p:cNvPr id="8" name="图片 10">
            <a:extLst>
              <a:ext uri="{FF2B5EF4-FFF2-40B4-BE49-F238E27FC236}">
                <a16:creationId xmlns:a16="http://schemas.microsoft.com/office/drawing/2014/main" id="{101EDB07-67BF-6E0C-E0C4-D755DA900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2" y="5349273"/>
            <a:ext cx="3933947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2">
            <a:extLst>
              <a:ext uri="{FF2B5EF4-FFF2-40B4-BE49-F238E27FC236}">
                <a16:creationId xmlns:a16="http://schemas.microsoft.com/office/drawing/2014/main" id="{825D7722-C6E9-6F10-9BBE-62F838DFF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173383" y="5349271"/>
            <a:ext cx="3935633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>
            <a:extLst>
              <a:ext uri="{FF2B5EF4-FFF2-40B4-BE49-F238E27FC236}">
                <a16:creationId xmlns:a16="http://schemas.microsoft.com/office/drawing/2014/main" id="{3B81B326-718D-FBFA-4FB7-172F7E776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636" y="5349267"/>
            <a:ext cx="3940705" cy="2623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211C750-74E5-EB82-4D78-96210555C88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884167" y="2812423"/>
            <a:ext cx="2520825" cy="244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1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5</Words>
  <Application>Microsoft Macintosh PowerPoint</Application>
  <PresentationFormat>宽屏</PresentationFormat>
  <Paragraphs>5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Haibin Shao</dc:creator>
  <cp:lastModifiedBy>Haibin Shao</cp:lastModifiedBy>
  <cp:revision>13</cp:revision>
  <dcterms:created xsi:type="dcterms:W3CDTF">2024-09-12T00:38:04Z</dcterms:created>
  <dcterms:modified xsi:type="dcterms:W3CDTF">2025-12-08T02:03:18Z</dcterms:modified>
</cp:coreProperties>
</file>

<file path=docProps/thumbnail.jpeg>
</file>